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La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italic.fntdata"/><Relationship Id="rId10" Type="http://schemas.openxmlformats.org/officeDocument/2006/relationships/slide" Target="slides/slide5.xml"/><Relationship Id="rId54" Type="http://schemas.openxmlformats.org/officeDocument/2006/relationships/font" Target="fonts/Raleway-bold.fntdata"/><Relationship Id="rId13" Type="http://schemas.openxmlformats.org/officeDocument/2006/relationships/slide" Target="slides/slide8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063922d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063922d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7755a7c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7755a7c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755a7c1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755a7c1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7755a7c1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7755a7c1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0b1b888a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0b1b888a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412c4509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412c4509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0b1b888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0b1b888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12c4509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12c450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412c450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412c450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12c4509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12c4509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412c4509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412c4509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72a8fc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72a8fc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412c450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412c450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72a8fc49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72a8fc49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2a8fc49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72a8fc49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412c4509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412c4509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12c4509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12c4509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412c4509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412c4509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412c4509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412c4509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412c4509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412c4509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12c4509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12c4509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412c4509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412c4509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0856599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0856599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412c4509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412c4509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412c4509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412c4509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12c4509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412c4509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12c4509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12c4509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412c4509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412c4509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412c4509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412c4509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412c450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412c450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412c4509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412c4509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12c4509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12c4509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12c4509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12c4509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7755a7c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7755a7c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412c4509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412c4509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412c4509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412c4509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412c4509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412c4509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935f8754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935f8754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935f8754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935f8754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935f87542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935f87542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755a7c1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7755a7c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755a7c1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7755a7c1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7755a7c1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7755a7c1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755a7c1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755a7c1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7755a7c1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7755a7c1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4294967295" type="ctrTitle"/>
          </p:nvPr>
        </p:nvSpPr>
        <p:spPr>
          <a:xfrm>
            <a:off x="238225" y="503225"/>
            <a:ext cx="80919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Plataforma de Ensino a distância</a:t>
            </a:r>
            <a:endParaRPr sz="3000">
              <a:solidFill>
                <a:schemeClr val="lt1"/>
              </a:solidFill>
            </a:endParaRPr>
          </a:p>
        </p:txBody>
      </p:sp>
      <p:cxnSp>
        <p:nvCxnSpPr>
          <p:cNvPr id="73" name="Google Shape;73;p13"/>
          <p:cNvCxnSpPr/>
          <p:nvPr/>
        </p:nvCxnSpPr>
        <p:spPr>
          <a:xfrm flipH="1" rot="10800000">
            <a:off x="317575" y="326100"/>
            <a:ext cx="7659600" cy="7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3"/>
          <p:cNvSpPr txBox="1"/>
          <p:nvPr/>
        </p:nvSpPr>
        <p:spPr>
          <a:xfrm>
            <a:off x="5124250" y="3855663"/>
            <a:ext cx="3559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Aluno : Rodrigo Ferreira(rfop), Bruno Jorge(bjnb), Victor Miranda (vmm)</a:t>
            </a:r>
            <a:endParaRPr sz="1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0" y="3622950"/>
            <a:ext cx="4468326" cy="1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126100" y="141750"/>
            <a:ext cx="8880000" cy="13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6. Em ComprarCurso, mesmas considerações sobre autenticação. Criar o objeto transação antes de incluir no cadastro. Incluir o ator OperadoraFinanceira. O diagrama de classes está com 2 ocorrências de cadastro de matrículas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325" y="1515450"/>
            <a:ext cx="4525950" cy="33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7</a:t>
            </a:r>
            <a:r>
              <a:rPr lang="pt-BR" sz="1900">
                <a:solidFill>
                  <a:schemeClr val="dk1"/>
                </a:solidFill>
              </a:rPr>
              <a:t>. Na arquitetura MVC, assumindo MVC, a seta deve ser dos controllers para as telas, faltou o diagrama de pacotes.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0" y="1582475"/>
            <a:ext cx="8792549" cy="19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7. Na arquitetura MVC, assumindo MVC, a seta deve ser dos controllers para as telas, faltou o diagrama de pacotes.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50" y="523075"/>
            <a:ext cx="6518224" cy="4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3767250" y="2088875"/>
            <a:ext cx="16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1483800" y="2202300"/>
            <a:ext cx="617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Diagrama de Casos de Uso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6266375" y="6160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6266375" y="10866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675" y="152400"/>
            <a:ext cx="46653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481200" y="2202300"/>
            <a:ext cx="81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de Informação do Negócio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6266375" y="6160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6266375" y="10866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5" y="152400"/>
            <a:ext cx="52155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1917000" y="2202300"/>
            <a:ext cx="53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Navegacional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6266375" y="616050"/>
            <a:ext cx="139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6266375" y="1086650"/>
            <a:ext cx="122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00" y="181100"/>
            <a:ext cx="7954301" cy="48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/>
        </p:nvSpPr>
        <p:spPr>
          <a:xfrm>
            <a:off x="3117300" y="1957150"/>
            <a:ext cx="290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Ajustes RUP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/>
        </p:nvSpPr>
        <p:spPr>
          <a:xfrm>
            <a:off x="3160950" y="2202300"/>
            <a:ext cx="28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Wireframes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75" y="529125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" y="495600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63" y="529125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825" y="572350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00" y="529125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025" y="529125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63" y="529125"/>
            <a:ext cx="7262669" cy="40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1497300" y="2202300"/>
            <a:ext cx="614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Arquitetura dos Serviços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0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00" y="62475"/>
            <a:ext cx="8765701" cy="50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4294967295" type="title"/>
          </p:nvPr>
        </p:nvSpPr>
        <p:spPr>
          <a:xfrm>
            <a:off x="126100" y="141750"/>
            <a:ext cx="888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700">
                <a:solidFill>
                  <a:schemeClr val="dk1"/>
                </a:solidFill>
              </a:rPr>
              <a:t>1. </a:t>
            </a:r>
            <a:r>
              <a:rPr lang="pt-BR" sz="2700">
                <a:solidFill>
                  <a:schemeClr val="dk1"/>
                </a:solidFill>
              </a:rPr>
              <a:t>Em FazerLogin, não faz sentido ter o controlador da sessão mas sim uma entidade</a:t>
            </a:r>
            <a:endParaRPr b="0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00" y="1236025"/>
            <a:ext cx="8839200" cy="3582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361025" y="2074875"/>
            <a:ext cx="818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Diagrama Sequencial dos Serviços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0" y="0"/>
            <a:ext cx="89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Cadastrar Usuário (Serviço de Acesso)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25" y="757238"/>
            <a:ext cx="45815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3738" y="757238"/>
            <a:ext cx="267652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 txBox="1"/>
          <p:nvPr/>
        </p:nvSpPr>
        <p:spPr>
          <a:xfrm>
            <a:off x="0" y="0"/>
            <a:ext cx="89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Login (Serviço de Acesso)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0" y="0"/>
            <a:ext cx="89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 Cadastrar Curso (Serviço de Curso) 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850"/>
            <a:ext cx="8571982" cy="4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0" y="0"/>
            <a:ext cx="899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pt-BR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Comprar Curso (Serviço de Pagamento) pagamento vem de serviço do curso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5850"/>
            <a:ext cx="8044446" cy="40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/>
        </p:nvSpPr>
        <p:spPr>
          <a:xfrm>
            <a:off x="361025" y="2074875"/>
            <a:ext cx="818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Modelo de Informação de Negócio Refinado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50" y="529125"/>
            <a:ext cx="6288912" cy="4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/>
        </p:nvSpPr>
        <p:spPr>
          <a:xfrm>
            <a:off x="361025" y="2074875"/>
            <a:ext cx="818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Diagrama de Componentes de Serviços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25" y="141750"/>
            <a:ext cx="8652324" cy="47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/>
        </p:nvSpPr>
        <p:spPr>
          <a:xfrm>
            <a:off x="361025" y="2074875"/>
            <a:ext cx="818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Diagrama de Componentes do Sistema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2938475" y="52057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1"/>
          <p:cNvSpPr txBox="1"/>
          <p:nvPr/>
        </p:nvSpPr>
        <p:spPr>
          <a:xfrm>
            <a:off x="2938475" y="520575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1"/>
          <p:cNvSpPr txBox="1"/>
          <p:nvPr/>
        </p:nvSpPr>
        <p:spPr>
          <a:xfrm>
            <a:off x="327525" y="1088963"/>
            <a:ext cx="6794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</p:txBody>
      </p:sp>
      <p:sp>
        <p:nvSpPr>
          <p:cNvPr id="338" name="Google Shape;338;p51"/>
          <p:cNvSpPr txBox="1"/>
          <p:nvPr/>
        </p:nvSpPr>
        <p:spPr>
          <a:xfrm>
            <a:off x="388800" y="2657925"/>
            <a:ext cx="81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Telas + Arquitetura dos serviços detalhados</a:t>
            </a:r>
            <a:endParaRPr sz="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2</a:t>
            </a:r>
            <a:r>
              <a:rPr lang="pt-BR" sz="1900">
                <a:solidFill>
                  <a:schemeClr val="dk1"/>
                </a:solidFill>
              </a:rPr>
              <a:t>. No diagrama de classes, o relacionamento deve ser entre ControladorUsuario e a telaLogin. Não entre o controlador de sessão(que vai virar uma entidade) e a telaLogin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700" y="1295500"/>
            <a:ext cx="5481904" cy="3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50" y="1388150"/>
            <a:ext cx="4958352" cy="32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552" y="1621000"/>
            <a:ext cx="31623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5" y="1005900"/>
            <a:ext cx="5552573" cy="36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198" y="1209475"/>
            <a:ext cx="3038502" cy="303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625" y="152400"/>
            <a:ext cx="49647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25" y="126925"/>
            <a:ext cx="4291474" cy="48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900" y="152400"/>
            <a:ext cx="34983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idx="4294967295" type="title"/>
          </p:nvPr>
        </p:nvSpPr>
        <p:spPr>
          <a:xfrm>
            <a:off x="126100" y="141750"/>
            <a:ext cx="26838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6" name="Google Shape;3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925" y="152400"/>
            <a:ext cx="3854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273100" y="280700"/>
            <a:ext cx="679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Implementação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273100" y="1335850"/>
            <a:ext cx="600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273100" y="1897225"/>
            <a:ext cx="6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8"/>
          <p:cNvSpPr txBox="1"/>
          <p:nvPr/>
        </p:nvSpPr>
        <p:spPr>
          <a:xfrm>
            <a:off x="273100" y="2458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8"/>
          <p:cNvSpPr txBox="1"/>
          <p:nvPr/>
        </p:nvSpPr>
        <p:spPr>
          <a:xfrm>
            <a:off x="327525" y="308960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8"/>
          <p:cNvSpPr txBox="1"/>
          <p:nvPr/>
        </p:nvSpPr>
        <p:spPr>
          <a:xfrm>
            <a:off x="327525" y="1088963"/>
            <a:ext cx="67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https://github.com/brunojbatista/aps_plataforma_ensino</a:t>
            </a:r>
            <a:endParaRPr sz="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3072000" y="22023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3</a:t>
            </a:r>
            <a:r>
              <a:rPr lang="pt-BR" sz="1900">
                <a:solidFill>
                  <a:schemeClr val="dk1"/>
                </a:solidFill>
              </a:rPr>
              <a:t>. No diagrama de casos de uso, o cadastro inclui o </a:t>
            </a:r>
            <a:r>
              <a:rPr lang="pt-BR" sz="1900">
                <a:solidFill>
                  <a:schemeClr val="dk1"/>
                </a:solidFill>
              </a:rPr>
              <a:t>comportamento</a:t>
            </a:r>
            <a:r>
              <a:rPr lang="pt-BR" sz="1900">
                <a:solidFill>
                  <a:schemeClr val="dk1"/>
                </a:solidFill>
              </a:rPr>
              <a:t> de login. Ainda neste diagrama, Professor e Aluno devem herdar de usuário.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25" y="952250"/>
            <a:ext cx="6418525" cy="407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4</a:t>
            </a:r>
            <a:r>
              <a:rPr lang="pt-BR" sz="1900">
                <a:solidFill>
                  <a:schemeClr val="dk1"/>
                </a:solidFill>
              </a:rPr>
              <a:t>. 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Em Criar Curso, a própria tela deve ter um método (reflexivo) para verificar a autenticação; não deve referenciar aqui o controlador de autenticação. A tela então cria o objeto curso, através de uma interação com a entidade Curso  (c = new curso(parâmetros)) e passa para o Controlador Curso o objeto c já criado.  No respectivo diagrama de classes, remover Cadastro de Aula.</a:t>
            </a:r>
            <a:r>
              <a:rPr lang="pt-BR" sz="2000">
                <a:solidFill>
                  <a:schemeClr val="dk1"/>
                </a:solidFill>
              </a:rPr>
              <a:t> </a:t>
            </a:r>
            <a:endParaRPr b="0" sz="200">
              <a:solidFill>
                <a:schemeClr val="dk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950"/>
            <a:ext cx="8517001" cy="354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4. 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</a:rPr>
              <a:t>Em Criar Curso, a própria tela deve ter um método (reflexivo) para verificar a autenticação; não deve referenciar aqui o controlador de autenticação. A tela então cria o objeto curso, através de uma interação com a entidade Curso  (c = new curso(parâmetros)) e passa para o Controlador Curso o objeto c já criado.  No respectivo diagrama de classes, remover Cadastro de Aula.</a:t>
            </a:r>
            <a:r>
              <a:rPr lang="pt-BR" sz="2000">
                <a:solidFill>
                  <a:schemeClr val="dk1"/>
                </a:solidFill>
              </a:rPr>
              <a:t> </a:t>
            </a:r>
            <a:endParaRPr b="0" sz="200">
              <a:solidFill>
                <a:schemeClr val="dk1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150" y="1295550"/>
            <a:ext cx="5472153" cy="35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5. Em ComprarCurso, não ter o cartão não é pré-definição, já que está sendo tratado no fluxo secundário. 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350" y="1112650"/>
            <a:ext cx="3842402" cy="35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4294967295" type="title"/>
          </p:nvPr>
        </p:nvSpPr>
        <p:spPr>
          <a:xfrm>
            <a:off x="126100" y="141750"/>
            <a:ext cx="88800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6. Em ComprarCurso, mesma considerações sobre autenticação. Criar o objeto transação antes de incluir no cadastro. Incluir o ator OperadoraFinanceira. O diagrama está com duas ocorrências de do cadastro de matrículas</a:t>
            </a:r>
            <a:endParaRPr b="0" sz="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5" y="1205000"/>
            <a:ext cx="7985126" cy="38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